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6" r:id="rId7"/>
    <p:sldId id="264" r:id="rId8"/>
    <p:sldId id="263" r:id="rId9"/>
    <p:sldId id="267" r:id="rId10"/>
    <p:sldId id="268" r:id="rId11"/>
    <p:sldId id="262" r:id="rId12"/>
    <p:sldId id="269" r:id="rId13"/>
    <p:sldId id="270" r:id="rId14"/>
    <p:sldId id="265" r:id="rId15"/>
    <p:sldId id="271" r:id="rId16"/>
    <p:sldId id="272" r:id="rId17"/>
    <p:sldId id="273" r:id="rId18"/>
    <p:sldId id="274" r:id="rId19"/>
    <p:sldId id="261" r:id="rId20"/>
    <p:sldId id="276" r:id="rId21"/>
    <p:sldId id="275" r:id="rId22"/>
    <p:sldId id="282" r:id="rId23"/>
    <p:sldId id="280" r:id="rId24"/>
    <p:sldId id="279" r:id="rId25"/>
    <p:sldId id="278" r:id="rId26"/>
    <p:sldId id="277" r:id="rId27"/>
    <p:sldId id="281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693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96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9277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181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594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6238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6704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598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008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6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552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96A4-2EFE-487C-92E7-F4CADD90F350}" type="datetimeFigureOut">
              <a:rPr lang="gl-ES" smtClean="0"/>
              <a:t>17/03/2025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9262-354A-44B7-8568-4F479769247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200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25013" y="1094704"/>
            <a:ext cx="7997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 smtClean="0"/>
              <a:t>O acuario</a:t>
            </a:r>
            <a:endParaRPr lang="gl-ES" sz="9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16" y="230542"/>
            <a:ext cx="6986622" cy="7559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4" y="3733211"/>
            <a:ext cx="646232" cy="2688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80" y="4873262"/>
            <a:ext cx="3731075" cy="1548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3438" t="13240" r="10427"/>
          <a:stretch/>
        </p:blipFill>
        <p:spPr>
          <a:xfrm>
            <a:off x="3017948" y="2562896"/>
            <a:ext cx="5924283" cy="35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3920" y="5717077"/>
            <a:ext cx="1039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Colocaron os filtros, conectaron </a:t>
            </a:r>
            <a:r>
              <a:rPr lang="gl-ES" sz="2800" b="1" dirty="0"/>
              <a:t>as </a:t>
            </a:r>
            <a:r>
              <a:rPr lang="gl-ES" sz="2800" b="1" dirty="0" smtClean="0"/>
              <a:t>tubaxes</a:t>
            </a:r>
          </a:p>
          <a:p>
            <a:pPr algn="ctr"/>
            <a:r>
              <a:rPr lang="gl-ES" sz="2800" b="1" dirty="0" smtClean="0"/>
              <a:t>as luces</a:t>
            </a:r>
            <a:r>
              <a:rPr lang="gl-ES" sz="2800" b="1" dirty="0"/>
              <a:t>, o ar, a calefacción</a:t>
            </a:r>
            <a:r>
              <a:rPr lang="gl-ES" sz="2800" b="1" dirty="0" smtClean="0"/>
              <a:t>... e fixaron os cables.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94" y="202717"/>
            <a:ext cx="9094608" cy="55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0861" y="5617215"/>
            <a:ext cx="1115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Houbo diferencias coa decoración, </a:t>
            </a:r>
          </a:p>
          <a:p>
            <a:pPr algn="ctr"/>
            <a:r>
              <a:rPr lang="gl-ES" sz="2800" b="1" dirty="0"/>
              <a:t>mais chegaron a acordos e atoparon solucións.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2095"/>
          <a:stretch/>
        </p:blipFill>
        <p:spPr>
          <a:xfrm>
            <a:off x="1293208" y="378379"/>
            <a:ext cx="9592702" cy="501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95" y="5733125"/>
            <a:ext cx="114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Logo </a:t>
            </a:r>
            <a:r>
              <a:rPr lang="pt-BR" sz="2800" b="1" dirty="0" err="1"/>
              <a:t>encheron</a:t>
            </a:r>
            <a:r>
              <a:rPr lang="pt-BR" sz="2800" b="1" dirty="0"/>
              <a:t> o tanque e </a:t>
            </a:r>
            <a:r>
              <a:rPr lang="pt-BR" sz="2800" b="1" dirty="0" err="1"/>
              <a:t>tiveron</a:t>
            </a:r>
            <a:r>
              <a:rPr lang="pt-BR" sz="2800" b="1" dirty="0"/>
              <a:t> que </a:t>
            </a:r>
            <a:r>
              <a:rPr lang="pt-BR" sz="2800" b="1" dirty="0" err="1"/>
              <a:t>agardar</a:t>
            </a:r>
            <a:r>
              <a:rPr lang="pt-BR" sz="2800" b="1" dirty="0"/>
              <a:t> </a:t>
            </a:r>
          </a:p>
          <a:p>
            <a:pPr algn="ctr"/>
            <a:r>
              <a:rPr lang="pt-BR" sz="2800" b="1" dirty="0"/>
              <a:t>a que todo </a:t>
            </a:r>
            <a:r>
              <a:rPr lang="pt-BR" sz="2800" b="1" dirty="0" err="1"/>
              <a:t>asentara</a:t>
            </a:r>
            <a:r>
              <a:rPr lang="pt-BR" sz="2800" b="1" dirty="0"/>
              <a:t> antes de ir “pescar</a:t>
            </a:r>
            <a:r>
              <a:rPr lang="pt-BR" sz="2800" b="1" dirty="0" smtClean="0"/>
              <a:t>”.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1" y="502797"/>
            <a:ext cx="10451361" cy="50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7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468" y="5668731"/>
            <a:ext cx="11144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Antes </a:t>
            </a:r>
            <a:r>
              <a:rPr lang="gl-ES" sz="2800" b="1" dirty="0"/>
              <a:t>de ir buscar os peixes que tiñan pensado </a:t>
            </a:r>
          </a:p>
          <a:p>
            <a:pPr algn="ctr"/>
            <a:r>
              <a:rPr lang="gl-ES" sz="2800" b="1" dirty="0"/>
              <a:t>(menos dos que querían, mais abondo e variados)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/>
          <a:stretch/>
        </p:blipFill>
        <p:spPr>
          <a:xfrm>
            <a:off x="2214823" y="235134"/>
            <a:ext cx="7607808" cy="54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335" y="5664944"/>
            <a:ext cx="11384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Eles quererían levalos todos, pero dixo o vendedor:</a:t>
            </a:r>
          </a:p>
          <a:p>
            <a:pPr algn="ctr"/>
            <a:r>
              <a:rPr lang="gl-ES" sz="2800" b="1" dirty="0" smtClean="0"/>
              <a:t>-</a:t>
            </a:r>
            <a:r>
              <a:rPr lang="gl-ES" sz="2800" b="1" i="1" dirty="0" smtClean="0"/>
              <a:t>No tanque caben os que caben. E uns poden estar xuntos, mais outros non.</a:t>
            </a:r>
            <a:endParaRPr lang="gl-ES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2652"/>
          <a:stretch/>
        </p:blipFill>
        <p:spPr>
          <a:xfrm>
            <a:off x="1918609" y="371255"/>
            <a:ext cx="7607808" cy="52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618" y="5720246"/>
            <a:ext cx="11170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Pasaron</a:t>
            </a:r>
            <a:r>
              <a:rPr lang="pt-BR" sz="2800" b="1" dirty="0"/>
              <a:t> os primeiros </a:t>
            </a:r>
            <a:r>
              <a:rPr lang="pt-BR" sz="2800" b="1" dirty="0" err="1"/>
              <a:t>días</a:t>
            </a:r>
            <a:r>
              <a:rPr lang="pt-BR" sz="2800" b="1" dirty="0"/>
              <a:t> apegados ao vidro</a:t>
            </a:r>
          </a:p>
          <a:p>
            <a:pPr algn="ctr"/>
            <a:r>
              <a:rPr lang="pt-BR" sz="2800" b="1" dirty="0"/>
              <a:t> vendo o ir e vir, a vida, dos </a:t>
            </a:r>
            <a:r>
              <a:rPr lang="pt-BR" sz="2800" b="1" dirty="0" err="1"/>
              <a:t>peixiños</a:t>
            </a:r>
            <a:r>
              <a:rPr lang="pt-BR" sz="2800" b="1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2" y="250824"/>
            <a:ext cx="10289107" cy="54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642" y="6000413"/>
            <a:ext cx="1128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Esquecían</a:t>
            </a:r>
            <a:r>
              <a:rPr lang="pt-BR" sz="2800" b="1" dirty="0"/>
              <a:t> a tele, os </a:t>
            </a:r>
            <a:r>
              <a:rPr lang="pt-BR" sz="2800" b="1" dirty="0" err="1"/>
              <a:t>xogos</a:t>
            </a:r>
            <a:r>
              <a:rPr lang="pt-BR" sz="2800" b="1" dirty="0"/>
              <a:t>, os </a:t>
            </a:r>
            <a:r>
              <a:rPr lang="pt-BR" sz="2800" b="1" dirty="0" err="1"/>
              <a:t>libros</a:t>
            </a:r>
            <a:r>
              <a:rPr lang="pt-BR" sz="2800" b="1" dirty="0"/>
              <a:t>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" y="358205"/>
            <a:ext cx="11089246" cy="56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1526" y="6154959"/>
            <a:ext cx="11029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até os seus deberes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0" y="540913"/>
            <a:ext cx="11534756" cy="52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5867" y="6142081"/>
            <a:ext cx="10940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ou saír cos amigos.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b="4406"/>
          <a:stretch/>
        </p:blipFill>
        <p:spPr>
          <a:xfrm>
            <a:off x="1146220" y="455982"/>
            <a:ext cx="10470524" cy="56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315" y="5797312"/>
            <a:ext cx="11479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Mais </a:t>
            </a:r>
            <a:r>
              <a:rPr lang="pt-BR" sz="2800" b="1" dirty="0"/>
              <a:t>logo a cousa foi </a:t>
            </a:r>
            <a:r>
              <a:rPr lang="pt-BR" sz="2800" b="1" dirty="0" err="1"/>
              <a:t>arrefriando</a:t>
            </a:r>
            <a:r>
              <a:rPr lang="pt-BR" sz="2800" b="1" dirty="0"/>
              <a:t> </a:t>
            </a:r>
          </a:p>
          <a:p>
            <a:pPr algn="ctr"/>
            <a:r>
              <a:rPr lang="pt-BR" sz="2800" b="1" dirty="0"/>
              <a:t>e ate para que o </a:t>
            </a:r>
            <a:r>
              <a:rPr lang="pt-BR" sz="2800" b="1" dirty="0" err="1"/>
              <a:t>coidaran</a:t>
            </a:r>
            <a:r>
              <a:rPr lang="pt-BR" sz="2800" b="1" dirty="0"/>
              <a:t> </a:t>
            </a:r>
            <a:r>
              <a:rPr lang="pt-BR" sz="2800" b="1" dirty="0" err="1"/>
              <a:t>había</a:t>
            </a:r>
            <a:r>
              <a:rPr lang="pt-BR" sz="2800" b="1" dirty="0"/>
              <a:t> que </a:t>
            </a:r>
            <a:r>
              <a:rPr lang="pt-BR" sz="2800" b="1" dirty="0" err="1"/>
              <a:t>recordarllo</a:t>
            </a:r>
            <a:r>
              <a:rPr lang="pt-BR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/>
          <a:stretch/>
        </p:blipFill>
        <p:spPr>
          <a:xfrm>
            <a:off x="1652273" y="270454"/>
            <a:ext cx="8913211" cy="5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0" y="418542"/>
            <a:ext cx="10448988" cy="49519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7983" y="5836156"/>
            <a:ext cx="11260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Como se </a:t>
            </a:r>
            <a:r>
              <a:rPr lang="pt-BR" sz="2800" b="1" dirty="0" err="1" smtClean="0"/>
              <a:t>achegaba</a:t>
            </a:r>
            <a:r>
              <a:rPr lang="pt-BR" sz="2800" b="1" dirty="0" smtClean="0"/>
              <a:t> o </a:t>
            </a:r>
            <a:r>
              <a:rPr lang="pt-BR" sz="2800" b="1" dirty="0" err="1" smtClean="0"/>
              <a:t>día</a:t>
            </a:r>
            <a:r>
              <a:rPr lang="pt-BR" sz="2800" b="1" dirty="0" smtClean="0"/>
              <a:t> do seu aniversario,</a:t>
            </a:r>
          </a:p>
        </p:txBody>
      </p:sp>
    </p:spTree>
    <p:extLst>
      <p:ext uri="{BB962C8B-B14F-4D97-AF65-F5344CB8AC3E}">
        <p14:creationId xmlns:p14="http://schemas.microsoft.com/office/powerpoint/2010/main" val="268350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3893" y="5720245"/>
            <a:ext cx="10989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/>
              <a:t>Nunha fin de semana que saíron de viaxe,</a:t>
            </a:r>
          </a:p>
          <a:p>
            <a:pPr algn="ctr"/>
            <a:r>
              <a:rPr lang="gl-ES" sz="2800" b="1" dirty="0"/>
              <a:t>produciuse unha avaría... que rematou en desastre.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20" y="428187"/>
            <a:ext cx="8920488" cy="52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20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9346" y="5780854"/>
            <a:ext cx="11221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Co </a:t>
            </a:r>
            <a:r>
              <a:rPr lang="gl-ES" sz="2800" b="1" dirty="0"/>
              <a:t>desgusto que apañaron ao ver como quedara aquelo</a:t>
            </a:r>
          </a:p>
          <a:p>
            <a:pPr algn="ctr"/>
            <a:r>
              <a:rPr lang="gl-ES" sz="2800" b="1" dirty="0"/>
              <a:t>até lle pasaron as gañas de arranxar o aparello.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/>
          <a:stretch/>
        </p:blipFill>
        <p:spPr>
          <a:xfrm>
            <a:off x="1299413" y="360608"/>
            <a:ext cx="9309617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0861" y="5771761"/>
            <a:ext cx="11157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Non sabían que </a:t>
            </a:r>
            <a:r>
              <a:rPr lang="es-ES" sz="2800" b="1" dirty="0" err="1"/>
              <a:t>facer</a:t>
            </a:r>
            <a:r>
              <a:rPr lang="es-ES" sz="2800" b="1" dirty="0"/>
              <a:t> con aquel triste </a:t>
            </a:r>
            <a:r>
              <a:rPr lang="es-ES" sz="2800" b="1" dirty="0" err="1"/>
              <a:t>trebello</a:t>
            </a:r>
            <a:r>
              <a:rPr lang="es-ES" sz="2800" b="1" dirty="0"/>
              <a:t>. </a:t>
            </a:r>
          </a:p>
          <a:p>
            <a:pPr algn="ctr"/>
            <a:r>
              <a:rPr lang="es-ES" sz="2800" b="1" dirty="0"/>
              <a:t>Non o </a:t>
            </a:r>
            <a:r>
              <a:rPr lang="es-ES" sz="2800" b="1" dirty="0" err="1"/>
              <a:t>ían</a:t>
            </a:r>
            <a:r>
              <a:rPr lang="es-ES" sz="2800" b="1" dirty="0"/>
              <a:t> </a:t>
            </a:r>
            <a:r>
              <a:rPr lang="es-ES" sz="2800" b="1" dirty="0" err="1"/>
              <a:t>arranxar</a:t>
            </a:r>
            <a:r>
              <a:rPr lang="es-ES" sz="2800" b="1" dirty="0"/>
              <a:t> </a:t>
            </a:r>
            <a:r>
              <a:rPr lang="es-ES" sz="2800" b="1" dirty="0" err="1"/>
              <a:t>nin</a:t>
            </a:r>
            <a:r>
              <a:rPr lang="es-ES" sz="2800" b="1" dirty="0"/>
              <a:t> querían velo </a:t>
            </a:r>
            <a:r>
              <a:rPr lang="es-ES" sz="2800" b="1" dirty="0" err="1"/>
              <a:t>baleiro</a:t>
            </a:r>
            <a:r>
              <a:rPr lang="es-ES" sz="2800" b="1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"/>
          <a:stretch/>
        </p:blipFill>
        <p:spPr>
          <a:xfrm>
            <a:off x="1272858" y="425029"/>
            <a:ext cx="9247031" cy="53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4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6615" y="5987535"/>
            <a:ext cx="1098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E postos a cavilar en como poñerlle remedio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/>
          <a:stretch/>
        </p:blipFill>
        <p:spPr>
          <a:xfrm>
            <a:off x="2755016" y="309093"/>
            <a:ext cx="6766205" cy="56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3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965" y="6026171"/>
            <a:ext cx="11034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xuntaron a</a:t>
            </a:r>
            <a:r>
              <a:rPr lang="gl-ES" sz="2800" b="1" dirty="0" smtClean="0"/>
              <a:t> </a:t>
            </a:r>
            <a:r>
              <a:rPr lang="gl-ES" sz="2800" b="1" dirty="0"/>
              <a:t>habilidade </a:t>
            </a:r>
            <a:r>
              <a:rPr lang="gl-ES" sz="2800" b="1" dirty="0" smtClean="0"/>
              <a:t>cun </a:t>
            </a:r>
            <a:r>
              <a:rPr lang="gl-ES" sz="2800" b="1" dirty="0"/>
              <a:t>pouco do seu enxeño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62" y="953037"/>
            <a:ext cx="9743569" cy="50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556" y="5633264"/>
            <a:ext cx="11466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desde </a:t>
            </a:r>
            <a:r>
              <a:rPr lang="pt-BR" sz="2800" b="1" dirty="0" err="1"/>
              <a:t>hai</a:t>
            </a:r>
            <a:r>
              <a:rPr lang="pt-BR" sz="2800" b="1" dirty="0"/>
              <a:t> uns </a:t>
            </a:r>
            <a:r>
              <a:rPr lang="pt-BR" sz="2800" b="1" dirty="0" err="1"/>
              <a:t>días</a:t>
            </a:r>
            <a:r>
              <a:rPr lang="pt-BR" sz="2800" b="1" dirty="0"/>
              <a:t>, colgados duns arames </a:t>
            </a:r>
            <a:r>
              <a:rPr lang="pt-BR" sz="2800" b="1" dirty="0" err="1"/>
              <a:t>cuns</a:t>
            </a:r>
            <a:r>
              <a:rPr lang="pt-BR" sz="2800" b="1" dirty="0"/>
              <a:t> </a:t>
            </a:r>
            <a:r>
              <a:rPr lang="pt-BR" sz="2800" b="1" dirty="0" err="1"/>
              <a:t>anacos</a:t>
            </a:r>
            <a:r>
              <a:rPr lang="pt-BR" sz="2800" b="1" dirty="0"/>
              <a:t> de cordel,</a:t>
            </a:r>
          </a:p>
          <a:p>
            <a:pPr algn="ctr"/>
            <a:r>
              <a:rPr lang="pt-BR" sz="2800" b="1" dirty="0"/>
              <a:t>“</a:t>
            </a:r>
            <a:r>
              <a:rPr lang="pt-BR" sz="2800" b="1" dirty="0" err="1"/>
              <a:t>nadan</a:t>
            </a:r>
            <a:r>
              <a:rPr lang="pt-BR" sz="2800" b="1" dirty="0"/>
              <a:t>”, no ar, no </a:t>
            </a:r>
            <a:r>
              <a:rPr lang="pt-BR" sz="2800" b="1" dirty="0" err="1"/>
              <a:t>acuario</a:t>
            </a:r>
            <a:r>
              <a:rPr lang="pt-BR" sz="2800" b="1" dirty="0"/>
              <a:t>, </a:t>
            </a:r>
            <a:r>
              <a:rPr lang="pt-BR" sz="2800" b="1" dirty="0" err="1"/>
              <a:t>peixiños</a:t>
            </a:r>
            <a:r>
              <a:rPr lang="pt-BR" sz="2800" b="1" dirty="0"/>
              <a:t> de papel.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/>
          <a:stretch/>
        </p:blipFill>
        <p:spPr>
          <a:xfrm>
            <a:off x="2311553" y="303045"/>
            <a:ext cx="7504495" cy="53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679" y="5694486"/>
            <a:ext cx="1149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-</a:t>
            </a:r>
            <a:r>
              <a:rPr lang="gl-ES" sz="2800" b="1" i="1" dirty="0" smtClean="0"/>
              <a:t>Enchen </a:t>
            </a:r>
            <a:r>
              <a:rPr lang="gl-ES" sz="2800" b="1" i="1" dirty="0"/>
              <a:t>o baleiro, locen bastante </a:t>
            </a:r>
            <a:r>
              <a:rPr lang="gl-ES" sz="2800" b="1" i="1" dirty="0" smtClean="0"/>
              <a:t>ben.</a:t>
            </a:r>
            <a:endParaRPr lang="gl-ES" sz="2800" b="1" i="1" dirty="0"/>
          </a:p>
          <a:p>
            <a:pPr algn="ctr"/>
            <a:r>
              <a:rPr lang="gl-ES" sz="2800" b="1" dirty="0" smtClean="0"/>
              <a:t>-</a:t>
            </a:r>
            <a:r>
              <a:rPr lang="gl-ES" sz="2800" b="1" i="1" dirty="0" smtClean="0"/>
              <a:t>Non </a:t>
            </a:r>
            <a:r>
              <a:rPr lang="gl-ES" sz="2800" b="1" i="1" dirty="0"/>
              <a:t>sofren coas </a:t>
            </a:r>
            <a:r>
              <a:rPr lang="gl-ES" sz="2800" b="1" i="1" dirty="0" smtClean="0"/>
              <a:t>avarías... </a:t>
            </a:r>
            <a:r>
              <a:rPr lang="gl-ES" sz="2800" b="1" dirty="0" smtClean="0"/>
              <a:t>-</a:t>
            </a:r>
            <a:r>
              <a:rPr lang="gl-ES" sz="2800" b="1" i="1" dirty="0" smtClean="0"/>
              <a:t>E non </a:t>
            </a:r>
            <a:r>
              <a:rPr lang="gl-ES" sz="2800" b="1" i="1" dirty="0"/>
              <a:t>hai que darlles de comer.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79" y="293430"/>
            <a:ext cx="6480048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828830"/>
            <a:ext cx="911431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0761" y="5726376"/>
            <a:ext cx="11256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/>
              <a:t>andaban</a:t>
            </a:r>
            <a:r>
              <a:rPr lang="pt-BR" sz="2800" b="1" dirty="0" smtClean="0"/>
              <a:t> a pensar nos seus </a:t>
            </a:r>
            <a:r>
              <a:rPr lang="pt-BR" sz="2800" b="1" dirty="0" err="1" smtClean="0"/>
              <a:t>agasallos</a:t>
            </a:r>
            <a:r>
              <a:rPr lang="pt-BR" sz="2800" b="1" dirty="0" smtClean="0"/>
              <a:t>,</a:t>
            </a:r>
          </a:p>
          <a:p>
            <a:pPr algn="ctr"/>
            <a:r>
              <a:rPr lang="gl-ES" sz="2800" b="1" dirty="0"/>
              <a:t>e</a:t>
            </a:r>
            <a:r>
              <a:rPr lang="gl-ES" sz="2800" b="1" dirty="0" smtClean="0"/>
              <a:t> no canto de pedir cada un polo seu lado,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b="1997"/>
          <a:stretch/>
        </p:blipFill>
        <p:spPr>
          <a:xfrm>
            <a:off x="2173229" y="360608"/>
            <a:ext cx="7811197" cy="53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6421" y="6142081"/>
            <a:ext cx="1100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/>
              <a:t>Pediron</a:t>
            </a:r>
            <a:r>
              <a:rPr lang="es-ES" sz="2800" b="1" dirty="0" smtClean="0"/>
              <a:t> un para todos. </a:t>
            </a:r>
            <a:r>
              <a:rPr lang="es-ES" sz="2800" b="1" dirty="0" err="1" smtClean="0"/>
              <a:t>Pediron</a:t>
            </a:r>
            <a:r>
              <a:rPr lang="es-ES" sz="2800" b="1" dirty="0" smtClean="0"/>
              <a:t> un acuario! 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4" y="587663"/>
            <a:ext cx="10150651" cy="54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467" y="4850819"/>
            <a:ext cx="10874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Algo polo que xa levaban tempo “repenicando” </a:t>
            </a:r>
          </a:p>
          <a:p>
            <a:pPr algn="ctr"/>
            <a:r>
              <a:rPr lang="gl-ES" sz="2800" b="1" dirty="0" smtClean="0"/>
              <a:t>-que se é bonito, -que non é tan caro,... </a:t>
            </a:r>
          </a:p>
          <a:p>
            <a:pPr algn="ctr"/>
            <a:r>
              <a:rPr lang="gl-ES" sz="2800" b="1" dirty="0" smtClean="0"/>
              <a:t>-que tamén adorna,... -que non ocupa tanto...</a:t>
            </a:r>
          </a:p>
          <a:p>
            <a:pPr algn="ctr"/>
            <a:r>
              <a:rPr lang="gl-ES" sz="2800" b="1" dirty="0" smtClean="0"/>
              <a:t> -que ían coidalo e aprender algo.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/>
          <a:stretch/>
        </p:blipFill>
        <p:spPr>
          <a:xfrm>
            <a:off x="2103356" y="334852"/>
            <a:ext cx="8081582" cy="4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9346" y="5694487"/>
            <a:ext cx="11247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E ao chegar o </a:t>
            </a:r>
            <a:r>
              <a:rPr lang="pt-BR" sz="2800" b="1" dirty="0" err="1" smtClean="0"/>
              <a:t>día</a:t>
            </a:r>
            <a:r>
              <a:rPr lang="pt-BR" sz="2800" b="1" dirty="0" smtClean="0"/>
              <a:t> de </a:t>
            </a:r>
            <a:r>
              <a:rPr lang="pt-BR" sz="2800" b="1" dirty="0" err="1" smtClean="0"/>
              <a:t>cumpriren</a:t>
            </a:r>
            <a:r>
              <a:rPr lang="pt-BR" sz="2800" b="1" dirty="0" smtClean="0"/>
              <a:t> os anos, </a:t>
            </a:r>
          </a:p>
          <a:p>
            <a:pPr algn="ctr"/>
            <a:r>
              <a:rPr lang="pt-BR" sz="2800" b="1" dirty="0" err="1" smtClean="0"/>
              <a:t>Luisa</a:t>
            </a:r>
            <a:r>
              <a:rPr lang="pt-BR" sz="2800" b="1" dirty="0" smtClean="0"/>
              <a:t> e </a:t>
            </a:r>
            <a:r>
              <a:rPr lang="pt-BR" sz="2800" b="1" dirty="0" err="1" smtClean="0"/>
              <a:t>Roxelio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entregáronlle</a:t>
            </a:r>
            <a:r>
              <a:rPr lang="pt-BR" sz="2800" b="1" dirty="0" smtClean="0"/>
              <a:t> o </a:t>
            </a:r>
            <a:r>
              <a:rPr lang="pt-BR" sz="2800" b="1" dirty="0" err="1" smtClean="0"/>
              <a:t>agardado</a:t>
            </a:r>
            <a:r>
              <a:rPr lang="pt-BR" sz="2800" b="1" dirty="0" smtClean="0"/>
              <a:t>. 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8" y="515155"/>
            <a:ext cx="10163218" cy="51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5803" y="5718219"/>
            <a:ext cx="10976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sen</a:t>
            </a:r>
            <a:r>
              <a:rPr lang="pt-BR" sz="2800" b="1" dirty="0" smtClean="0"/>
              <a:t> mirar </a:t>
            </a:r>
            <a:r>
              <a:rPr lang="pt-BR" sz="2800" b="1" dirty="0" smtClean="0"/>
              <a:t>mais, </a:t>
            </a:r>
            <a:r>
              <a:rPr lang="pt-BR" sz="2800" b="1" dirty="0" err="1" smtClean="0"/>
              <a:t>abriron</a:t>
            </a:r>
            <a:r>
              <a:rPr lang="pt-BR" sz="2800" b="1" dirty="0" smtClean="0"/>
              <a:t> o </a:t>
            </a:r>
            <a:r>
              <a:rPr lang="pt-BR" sz="2800" b="1" dirty="0" err="1" smtClean="0"/>
              <a:t>caixón</a:t>
            </a:r>
            <a:r>
              <a:rPr lang="pt-BR" sz="2800" b="1" dirty="0" smtClean="0"/>
              <a:t> </a:t>
            </a:r>
          </a:p>
          <a:p>
            <a:pPr algn="ctr"/>
            <a:r>
              <a:rPr lang="pt-BR" sz="2800" b="1" dirty="0" smtClean="0"/>
              <a:t>e </a:t>
            </a:r>
            <a:r>
              <a:rPr lang="pt-BR" sz="2800" b="1" dirty="0" err="1"/>
              <a:t>p</a:t>
            </a:r>
            <a:r>
              <a:rPr lang="pt-BR" sz="2800" b="1" dirty="0" err="1" smtClean="0"/>
              <a:t>uxéronse</a:t>
            </a:r>
            <a:r>
              <a:rPr lang="pt-BR" sz="2800" b="1" dirty="0" smtClean="0"/>
              <a:t> </a:t>
            </a:r>
            <a:r>
              <a:rPr lang="pt-BR" sz="2800" b="1" dirty="0"/>
              <a:t>ao instante coa </a:t>
            </a:r>
            <a:r>
              <a:rPr lang="pt-BR" sz="2800" b="1" dirty="0" err="1"/>
              <a:t>instalación</a:t>
            </a:r>
            <a:r>
              <a:rPr lang="pt-BR" sz="2800" b="1" dirty="0"/>
              <a:t>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3" y="1094704"/>
            <a:ext cx="11117816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6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8134" y="5272653"/>
            <a:ext cx="11028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Seguindo, paso a paso, o folleto de </a:t>
            </a:r>
            <a:r>
              <a:rPr lang="gl-ES" sz="2800" b="1" dirty="0" smtClean="0"/>
              <a:t>instrucións,</a:t>
            </a:r>
            <a:endParaRPr lang="gl-ES" sz="2800" b="1" dirty="0"/>
          </a:p>
          <a:p>
            <a:pPr algn="ctr"/>
            <a:r>
              <a:rPr lang="gl-ES" sz="2800" b="1" dirty="0"/>
              <a:t>Armaron </a:t>
            </a:r>
            <a:r>
              <a:rPr lang="gl-ES" sz="2800" b="1" dirty="0" smtClean="0"/>
              <a:t>o soporte, </a:t>
            </a:r>
            <a:r>
              <a:rPr lang="gl-ES" sz="2800" b="1" dirty="0"/>
              <a:t>asentaron o </a:t>
            </a:r>
            <a:r>
              <a:rPr lang="gl-ES" sz="2800" b="1" dirty="0" smtClean="0"/>
              <a:t>motor... 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/>
          <a:stretch/>
        </p:blipFill>
        <p:spPr>
          <a:xfrm>
            <a:off x="725508" y="365274"/>
            <a:ext cx="10753860" cy="490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4" y="321972"/>
            <a:ext cx="10061262" cy="50871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639" y="5409127"/>
            <a:ext cx="11281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dirty="0" err="1" smtClean="0"/>
              <a:t>Luisa</a:t>
            </a:r>
            <a:r>
              <a:rPr lang="gl-ES" sz="2800" b="1" dirty="0" smtClean="0"/>
              <a:t> e Roxelio </a:t>
            </a:r>
            <a:r>
              <a:rPr lang="gl-ES" sz="2800" b="1" dirty="0" err="1" smtClean="0"/>
              <a:t>audáronlles</a:t>
            </a:r>
            <a:r>
              <a:rPr lang="gl-ES" sz="2800" b="1" dirty="0" smtClean="0"/>
              <a:t> co tanque, </a:t>
            </a:r>
          </a:p>
          <a:p>
            <a:pPr algn="ctr"/>
            <a:r>
              <a:rPr lang="gl-ES" sz="2800" b="1" dirty="0" smtClean="0"/>
              <a:t>porque pesa o seu... é bastante grande...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3179910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424</Words>
  <Application>Microsoft Office PowerPoint</Application>
  <PresentationFormat>Panorámica</PresentationFormat>
  <Paragraphs>46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22</cp:revision>
  <dcterms:created xsi:type="dcterms:W3CDTF">2025-03-15T18:14:19Z</dcterms:created>
  <dcterms:modified xsi:type="dcterms:W3CDTF">2025-03-17T16:55:09Z</dcterms:modified>
</cp:coreProperties>
</file>